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4a326f41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4a326f41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4a326f41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24a326f41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4a326f41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4a326f41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4a326f410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4a326f410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24a326f41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24a326f41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Магазин софта Wonderland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создана группой разработчиков Wonderland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Цели:</a:t>
            </a:r>
            <a:endParaRPr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Импортозамещение забугорных интернет магазинов приложений.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Показать свои навыки работы создания Web-приложений и API.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Официально показать свои проекты на каком либо сервисе по продаже ПО.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Команда: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25" y="1211350"/>
            <a:ext cx="2914250" cy="202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1175" y="1211350"/>
            <a:ext cx="2221624" cy="202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4925" y="1268875"/>
            <a:ext cx="2303451" cy="1965302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45325" y="3614050"/>
            <a:ext cx="291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Александр Колесов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3461175" y="3614050"/>
            <a:ext cx="222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Алиса Мешкова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6274925" y="3614050"/>
            <a:ext cx="230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Андрей Пестич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Технологии:</a:t>
            </a:r>
            <a:endParaRPr/>
          </a:p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2400262" y="1555601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Для создания сайта использовались инструменты проектирования Bootstrap 4, Flask , MySQl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ru"/>
              <a:t>В качестве сервера используется хостинг Хироку</a:t>
            </a:r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4250" y="2952275"/>
            <a:ext cx="2973600" cy="160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Наши конкуренты:</a:t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500" y="1313800"/>
            <a:ext cx="4036750" cy="251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4450" y="1313800"/>
            <a:ext cx="3657608" cy="251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 теперь перейдем на наш сатй</a:t>
            </a:r>
            <a:endParaRPr/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*вставить qr-код*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